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</a:rPr>
              <a:t>Cascadia Cloud Systems</a:t>
            </a:r>
            <a:endParaRPr lang="en-US" sz="32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000000"/>
                </a:solidFill>
              </a:rPr>
              <a:t>Hiring Forecast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Senior Backend Engineer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Platform Engineering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Austin,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Designs and builds services powering the order-fulfilment platform, focusing on reliability and horizontal scale.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Site Reliability Engineer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Platform Engineering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Remote,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Owns production reliability for core platform services, including on-call rotation, incident response, and capacity planning.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Frontend Engineer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Product Engineering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Remote, EU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Builds customer-facing dashboard features in React/TypeScript, working closely with product design.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Data Engineer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Data Platform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Seattle,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Builds and maintains ETL pipelines feeding the analytics warehouse used by the customer success team.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Machine Learning Engineer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Applied ML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Austin,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Develops and productionises ranking models for the recommendation service.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DevOps Engineer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Department: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Platform Engineering
</a:t>
            </a:r>
            <a:pPr indent="0" marL="0">
              <a:buNone/>
            </a:pPr>
            <a:r>
              <a:rPr lang="en-US" sz="1600" b="1" dirty="0">
                <a:solidFill>
                  <a:srgbClr val="000000"/>
                </a:solidFill>
              </a:rPr>
              <a:t>Region: 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Remote, US
</a:t>
            </a:r>
            <a:pPr indent="0" marL="0">
              <a:buNone/>
            </a:pPr>
            <a:r>
              <a:rPr lang="en-US" sz="1600" dirty="0">
                <a:solidFill>
                  <a:srgbClr val="000000"/>
                </a:solidFill>
              </a:rPr>
              <a:t>Maintains CI/CD pipelines and Kubernetes infrastructure across staging and production environments.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2026-09-30T07:33:58Z</dcterms:created>
  <dcterms:modified xsi:type="dcterms:W3CDTF">2026-09-30T07:33:58Z</dcterms:modified>
</cp:coreProperties>
</file>